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07200" cy="9939338"/>
  <p:embeddedFontLst>
    <p:embeddedFont>
      <p:font typeface="Quattrocento Sans" panose="020B060007020508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w0iwAWGrVvDEHUPTJsyQSNpA+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38" y="0"/>
            <a:ext cx="2949787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a9e07b0fc4_0_0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900" cy="391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2a9e07b0f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800" cy="3354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1</a:t>
            </a:fld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3233678" y="2837655"/>
            <a:ext cx="572464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提案書類のイメージ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1746892" y="5262283"/>
            <a:ext cx="890500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※様式自由であり、PowerPoint、Word、スライドの縦横は問いません。</a:t>
            </a: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※記載内容は、何を、いつ、どこで、誰が、なぜ、どのように実施するかを</a:t>
            </a: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意識して記載ください。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2</a:t>
            </a:fld>
            <a:endParaRPr/>
          </a:p>
        </p:txBody>
      </p:sp>
      <p:sp>
        <p:nvSpPr>
          <p:cNvPr id="96" name="Google Shape;96;p2"/>
          <p:cNvSpPr/>
          <p:nvPr/>
        </p:nvSpPr>
        <p:spPr>
          <a:xfrm>
            <a:off x="0" y="200973"/>
            <a:ext cx="335560" cy="5539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335560" y="258552"/>
            <a:ext cx="97580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提案内容概要</a:t>
            </a:r>
            <a:endParaRPr sz="2400" b="1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1051492" y="2562121"/>
            <a:ext cx="9925789" cy="510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①電話リレーサービス登録相談窓口の開設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051491" y="3072966"/>
            <a:ext cx="9925789" cy="510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②電話リレーサービス説明会・登録会の開催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051490" y="3583811"/>
            <a:ext cx="9925789" cy="510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③イベントでのブース出展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051490" y="4113216"/>
            <a:ext cx="9925789" cy="510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④</a:t>
            </a:r>
            <a:r>
              <a:rPr lang="ja-JP" sz="2000">
                <a:solidFill>
                  <a:schemeClr val="dk1"/>
                </a:solidFill>
              </a:rPr>
              <a:t>法人登録促進活動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40504" y="1058973"/>
            <a:ext cx="9925789" cy="59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【目標】</a:t>
            </a:r>
            <a:r>
              <a:rPr lang="ja-JP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350名</a:t>
            </a: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の電話リレーサービス登録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40505" y="1992315"/>
            <a:ext cx="9925789" cy="59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【実施内容】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40504" y="5390282"/>
            <a:ext cx="99258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【金額】●,●●●,●●●円（税込）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1051490" y="4642616"/>
            <a:ext cx="9925800" cy="5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>
                <a:solidFill>
                  <a:schemeClr val="dk1"/>
                </a:solidFill>
              </a:rPr>
              <a:t>⑤</a:t>
            </a:r>
            <a:r>
              <a:rPr lang="ja-JP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会報誌による周知啓発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3</a:t>
            </a:fld>
            <a:endParaRPr/>
          </a:p>
        </p:txBody>
      </p:sp>
      <p:sp>
        <p:nvSpPr>
          <p:cNvPr id="111" name="Google Shape;111;p3"/>
          <p:cNvSpPr/>
          <p:nvPr/>
        </p:nvSpPr>
        <p:spPr>
          <a:xfrm>
            <a:off x="0" y="200973"/>
            <a:ext cx="335560" cy="5539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335560" y="258552"/>
            <a:ext cx="97580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提案内容①</a:t>
            </a:r>
            <a:endParaRPr sz="2400" b="1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4537" y="179302"/>
            <a:ext cx="815507" cy="820893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3"/>
          <p:cNvSpPr/>
          <p:nvPr/>
        </p:nvSpPr>
        <p:spPr>
          <a:xfrm>
            <a:off x="389844" y="1017417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680504" y="1082627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内容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1603637" y="916584"/>
            <a:ext cx="9925789" cy="59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電話リレーサービス登録相談窓口の開設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389844" y="1674970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680504" y="1735695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詳細</a:t>
            </a:r>
            <a:endParaRPr/>
          </a:p>
        </p:txBody>
      </p:sp>
      <p:sp>
        <p:nvSpPr>
          <p:cNvPr id="119" name="Google Shape;119;p3"/>
          <p:cNvSpPr/>
          <p:nvPr/>
        </p:nvSpPr>
        <p:spPr>
          <a:xfrm>
            <a:off x="1603625" y="1505976"/>
            <a:ext cx="9925800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u="sng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（１）登録相談窓口の開設</a:t>
            </a:r>
            <a:endParaRPr sz="2000" u="sng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内容：普及啓発員を派遣して窓口を開設し、登録サポートや各種相談を実施する。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回数：50回程度（毎週土曜日を12ヶ月）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対象：来場者400名（各回8名程度）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目標：250名登録（各回5名登録）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時間：10時00分～16時00分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場所：①A地域 聴覚障害者協会 事務所会議室、②B地域 聴覚障害者協会 事務所入口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③C地域 公民館、④情報提供施設 ロビー、⑤●●市役所 1階スペース　など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備考：①の場所を主として、普及啓発員として雇用した職員2名にて週毎に各地域を巡回して窓口開設。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また、希望があった地域においても調整の上で実施を検討する。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dirty="0">
                <a:solidFill>
                  <a:schemeClr val="tx1"/>
                </a:solidFill>
              </a:rPr>
              <a:t>　　　　字幕付き電話サービスについても、同様に対応可能。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1603636" y="5599835"/>
            <a:ext cx="9925789" cy="12581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0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（２）広報活動</a:t>
            </a:r>
            <a:endParaRPr sz="20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内容：（１）の活動に関してホームページやSNSで事前に広報を行う。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時期：適宜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4</a:t>
            </a:fld>
            <a:endParaRPr/>
          </a:p>
        </p:txBody>
      </p:sp>
      <p:sp>
        <p:nvSpPr>
          <p:cNvPr id="126" name="Google Shape;126;p4"/>
          <p:cNvSpPr/>
          <p:nvPr/>
        </p:nvSpPr>
        <p:spPr>
          <a:xfrm>
            <a:off x="0" y="200973"/>
            <a:ext cx="335560" cy="5539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335560" y="258552"/>
            <a:ext cx="97580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提案内容②</a:t>
            </a:r>
            <a:endParaRPr sz="2400" b="1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28" name="Google Shape;12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4537" y="179302"/>
            <a:ext cx="815507" cy="820893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"/>
          <p:cNvSpPr/>
          <p:nvPr/>
        </p:nvSpPr>
        <p:spPr>
          <a:xfrm>
            <a:off x="389844" y="1017417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680504" y="1082627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内容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1603637" y="916584"/>
            <a:ext cx="9925789" cy="59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電話リレーサービス説明会・登録会の開催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389844" y="1674970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680504" y="1735695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詳細</a:t>
            </a:r>
            <a:endParaRPr/>
          </a:p>
        </p:txBody>
      </p:sp>
      <p:sp>
        <p:nvSpPr>
          <p:cNvPr id="134" name="Google Shape;134;p4"/>
          <p:cNvSpPr/>
          <p:nvPr/>
        </p:nvSpPr>
        <p:spPr>
          <a:xfrm>
            <a:off x="1603636" y="1674970"/>
            <a:ext cx="9925789" cy="3012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内容：聴覚障害者協会や情報提供施設、自治体と連携し、普及啓発員を講師とした説明会・登録会を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開催する。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回数：6回程度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対象：来場者180人程度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目標：60名（各回10名登録）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場所：A市、B市、C市、D町、E町、F村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※会場は日本財団電話リレーサービスと相談の上で設定する。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備考：自治体へ相談の上で、協力的な地域で開催を検討するため、開催場所は変更となる可能性あり。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5</a:t>
            </a:fld>
            <a:endParaRPr/>
          </a:p>
        </p:txBody>
      </p:sp>
      <p:sp>
        <p:nvSpPr>
          <p:cNvPr id="140" name="Google Shape;140;p5"/>
          <p:cNvSpPr/>
          <p:nvPr/>
        </p:nvSpPr>
        <p:spPr>
          <a:xfrm>
            <a:off x="0" y="200973"/>
            <a:ext cx="335560" cy="5539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335560" y="258552"/>
            <a:ext cx="97580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提案内容③</a:t>
            </a:r>
            <a:endParaRPr sz="2400" b="1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4537" y="179302"/>
            <a:ext cx="815507" cy="820893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5"/>
          <p:cNvSpPr/>
          <p:nvPr/>
        </p:nvSpPr>
        <p:spPr>
          <a:xfrm>
            <a:off x="389844" y="1017417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5"/>
          <p:cNvSpPr txBox="1"/>
          <p:nvPr/>
        </p:nvSpPr>
        <p:spPr>
          <a:xfrm>
            <a:off x="680504" y="1082627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内容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1603637" y="916584"/>
            <a:ext cx="9925789" cy="59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イベントでのブース出展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5"/>
          <p:cNvSpPr/>
          <p:nvPr/>
        </p:nvSpPr>
        <p:spPr>
          <a:xfrm>
            <a:off x="389844" y="1674970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680504" y="1735695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詳細</a:t>
            </a:r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1603636" y="1674970"/>
            <a:ext cx="9925789" cy="485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内容：●●県で開催される聴覚障害者関係のイベントにブース出展し、登録サポート、相談を受け付ける。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回数：8回程度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対象：100人程度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目標：40名（各回5名程度）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対象イベント：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①「咲む」上映会（●●地域）：●●月●●日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②「咲む」上映会（●●地域）：日時未定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③●●県ろうあ者大会：●●月●●日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④デジタル活用勉強会：日時未定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⑤・・・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⑥・・・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⑦・・・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⑧・・・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a9e07b0fc4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6</a:t>
            </a:fld>
            <a:endParaRPr/>
          </a:p>
        </p:txBody>
      </p:sp>
      <p:sp>
        <p:nvSpPr>
          <p:cNvPr id="154" name="Google Shape;154;g2a9e07b0fc4_0_0"/>
          <p:cNvSpPr/>
          <p:nvPr/>
        </p:nvSpPr>
        <p:spPr>
          <a:xfrm>
            <a:off x="0" y="200973"/>
            <a:ext cx="335700" cy="5541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2a9e07b0fc4_0_0"/>
          <p:cNvSpPr txBox="1"/>
          <p:nvPr/>
        </p:nvSpPr>
        <p:spPr>
          <a:xfrm>
            <a:off x="335560" y="258552"/>
            <a:ext cx="9758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提案内容④</a:t>
            </a:r>
            <a:endParaRPr sz="2400" b="1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56" name="Google Shape;156;g2a9e07b0fc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4537" y="179302"/>
            <a:ext cx="815507" cy="820893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a9e07b0fc4_0_0"/>
          <p:cNvSpPr/>
          <p:nvPr/>
        </p:nvSpPr>
        <p:spPr>
          <a:xfrm>
            <a:off x="389844" y="1017417"/>
            <a:ext cx="1157700" cy="468900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2a9e07b0fc4_0_0"/>
          <p:cNvSpPr txBox="1"/>
          <p:nvPr/>
        </p:nvSpPr>
        <p:spPr>
          <a:xfrm>
            <a:off x="680504" y="1082627"/>
            <a:ext cx="59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内容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2a9e07b0fc4_0_0"/>
          <p:cNvSpPr/>
          <p:nvPr/>
        </p:nvSpPr>
        <p:spPr>
          <a:xfrm>
            <a:off x="1603637" y="916584"/>
            <a:ext cx="99258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</a:rPr>
              <a:t>法人登録促進活動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2a9e07b0fc4_0_0"/>
          <p:cNvSpPr/>
          <p:nvPr/>
        </p:nvSpPr>
        <p:spPr>
          <a:xfrm>
            <a:off x="389844" y="1674970"/>
            <a:ext cx="1157700" cy="468900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a9e07b0fc4_0_0"/>
          <p:cNvSpPr txBox="1"/>
          <p:nvPr/>
        </p:nvSpPr>
        <p:spPr>
          <a:xfrm>
            <a:off x="680504" y="1735695"/>
            <a:ext cx="5949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詳細</a:t>
            </a:r>
            <a:endParaRPr/>
          </a:p>
        </p:txBody>
      </p:sp>
      <p:sp>
        <p:nvSpPr>
          <p:cNvPr id="162" name="Google Shape;162;g2a9e07b0fc4_0_0"/>
          <p:cNvSpPr/>
          <p:nvPr/>
        </p:nvSpPr>
        <p:spPr>
          <a:xfrm>
            <a:off x="1603636" y="1674970"/>
            <a:ext cx="9925800" cy="48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内容：●●県</a:t>
            </a:r>
            <a:r>
              <a:rPr lang="ja-JP" sz="1600">
                <a:solidFill>
                  <a:schemeClr val="dk1"/>
                </a:solidFill>
              </a:rPr>
              <a:t>内できこえない人を雇用している企業、自治体等の法人に対し、説明及び登録打診を行う。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回数：</a:t>
            </a:r>
            <a:r>
              <a:rPr lang="ja-JP" sz="1600">
                <a:solidFill>
                  <a:schemeClr val="dk1"/>
                </a:solidFill>
              </a:rPr>
              <a:t>20社</a:t>
            </a: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程度</a:t>
            </a:r>
            <a:r>
              <a:rPr lang="ja-JP" sz="1600">
                <a:solidFill>
                  <a:schemeClr val="dk1"/>
                </a:solidFill>
              </a:rPr>
              <a:t>（月１～２社程度）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対象：</a:t>
            </a:r>
            <a:r>
              <a:rPr lang="ja-JP" sz="1600">
                <a:solidFill>
                  <a:schemeClr val="dk1"/>
                </a:solidFill>
              </a:rPr>
              <a:t>●●県内の企業、自治体、団体等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目標：</a:t>
            </a:r>
            <a:r>
              <a:rPr lang="ja-JP" sz="1600">
                <a:solidFill>
                  <a:schemeClr val="dk1"/>
                </a:solidFill>
              </a:rPr>
              <a:t>2</a:t>
            </a: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0名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</a:rPr>
              <a:t>備考：法人での説明では、日本財団電話リレーサービスが用意した動画やチラシ等を用いる。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</a:rPr>
              <a:t>　　　また、ハローワーク等へも相談し、きこえない人を雇用する法人をリストアップする等の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</a:rPr>
              <a:t>　　　事前調査を実施したい。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/>
              <a:t>7</a:t>
            </a:fld>
            <a:endParaRPr/>
          </a:p>
        </p:txBody>
      </p:sp>
      <p:sp>
        <p:nvSpPr>
          <p:cNvPr id="168" name="Google Shape;168;p6"/>
          <p:cNvSpPr/>
          <p:nvPr/>
        </p:nvSpPr>
        <p:spPr>
          <a:xfrm>
            <a:off x="0" y="200973"/>
            <a:ext cx="335560" cy="55399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6"/>
          <p:cNvSpPr txBox="1"/>
          <p:nvPr/>
        </p:nvSpPr>
        <p:spPr>
          <a:xfrm>
            <a:off x="335560" y="258552"/>
            <a:ext cx="975800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提案内容⑤</a:t>
            </a:r>
            <a:endParaRPr sz="2400" b="1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170" name="Google Shape;170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94537" y="179302"/>
            <a:ext cx="815507" cy="820893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6"/>
          <p:cNvSpPr/>
          <p:nvPr/>
        </p:nvSpPr>
        <p:spPr>
          <a:xfrm>
            <a:off x="389844" y="1017417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6"/>
          <p:cNvSpPr txBox="1"/>
          <p:nvPr/>
        </p:nvSpPr>
        <p:spPr>
          <a:xfrm>
            <a:off x="680504" y="1082627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内容</a:t>
            </a:r>
            <a:endParaRPr sz="1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1603637" y="916584"/>
            <a:ext cx="9925789" cy="593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会報誌</a:t>
            </a:r>
            <a:r>
              <a:rPr lang="ja-JP" sz="2400" b="1">
                <a:solidFill>
                  <a:schemeClr val="dk1"/>
                </a:solidFill>
              </a:rPr>
              <a:t>等による</a:t>
            </a:r>
            <a:r>
              <a:rPr lang="ja-JP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周知啓発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389844" y="1674970"/>
            <a:ext cx="1157592" cy="468974"/>
          </a:xfrm>
          <a:prstGeom prst="roundRect">
            <a:avLst>
              <a:gd name="adj" fmla="val 7236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6"/>
          <p:cNvSpPr txBox="1"/>
          <p:nvPr/>
        </p:nvSpPr>
        <p:spPr>
          <a:xfrm>
            <a:off x="680504" y="1735695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詳細</a:t>
            </a:r>
            <a:endParaRPr/>
          </a:p>
        </p:txBody>
      </p:sp>
      <p:sp>
        <p:nvSpPr>
          <p:cNvPr id="176" name="Google Shape;176;p6"/>
          <p:cNvSpPr/>
          <p:nvPr/>
        </p:nvSpPr>
        <p:spPr>
          <a:xfrm>
            <a:off x="1603625" y="1674978"/>
            <a:ext cx="9925800" cy="23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内容：●月に1回発行する会報誌</a:t>
            </a:r>
            <a:r>
              <a:rPr lang="ja-JP" sz="1600">
                <a:solidFill>
                  <a:schemeClr val="dk1"/>
                </a:solidFill>
              </a:rPr>
              <a:t>、また地域の新聞へ広告出稿する等を行い、</a:t>
            </a: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登録促進</a:t>
            </a:r>
            <a:r>
              <a:rPr lang="ja-JP" sz="1600">
                <a:solidFill>
                  <a:schemeClr val="dk1"/>
                </a:solidFill>
              </a:rPr>
              <a:t>に係る周知啓発を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</a:t>
            </a:r>
            <a:r>
              <a:rPr lang="ja-JP" sz="1600">
                <a:solidFill>
                  <a:schemeClr val="dk1"/>
                </a:solidFill>
              </a:rPr>
              <a:t>行う</a:t>
            </a: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</a:rPr>
              <a:t>媒体：①会報誌（●回）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</a:rPr>
              <a:t>　　　➁●●新聞（●回）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</a:rPr>
              <a:t>　　　③●●（タウン誌等の地域情報媒体）（●回）</a:t>
            </a:r>
            <a:endParaRPr sz="1600">
              <a:solidFill>
                <a:schemeClr val="dk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備考：記事内容については、日本財団電話リレーサービスと相談の上で方針設定し、戦略的な広報を図る。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ワイド画面</PresentationFormat>
  <Paragraphs>88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Quattrocento Sans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hirose</dc:creator>
  <cp:lastModifiedBy>hirosue</cp:lastModifiedBy>
  <cp:revision>1</cp:revision>
  <dcterms:created xsi:type="dcterms:W3CDTF">2022-02-19T07:00:25Z</dcterms:created>
  <dcterms:modified xsi:type="dcterms:W3CDTF">2024-01-23T11:13:18Z</dcterms:modified>
</cp:coreProperties>
</file>